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5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ype="http://schemas.openxmlformats.org/officeDocument/2006/relationships/presProps" Target="presProps.xml"/>  <Relationship Id="rId62" Type="http://schemas.openxmlformats.org/officeDocument/2006/relationships/viewProps" Target="viewProps.xml"/>  <Relationship Id="rId63" Type="http://schemas.openxmlformats.org/officeDocument/2006/relationships/theme" Target="theme/theme1.xml"/>  <Relationship Id="rId64" Type="http://schemas.openxmlformats.org/officeDocument/2006/relationships/tableStyles" Target="tableStyles.xml"/>  <Relationship Id="rId65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MpYNbJW_fmtlEVYid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2iQwXIkgIYc70Q6K6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2m7XCaJOPmUJORZD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2picsXo_0fbF9e_R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WcmszhH0UbNgulp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8QEkK0gWqkb2oh-3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33UUsDcBJsIOo_NA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35YimA6zfpX8FVc0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6c6A7XwkPSk-_zaa3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OGPhHGhFbc9Ornv3J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6dFhC2v0nlymqj_o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Msmp_6OA-h2vM5v7J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QXNaf7w06BdwbA6WL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OPjnEKLUkOmzMC4iG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dUFGMnsar1Qau5-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jMeK51hvMToU4kx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jAgd1hhb2wmOId0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zZKmFYzxLGS5CV5-2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zZrPGUDhjP1YEWPH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6fBRxkvv4c7gTbyG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b0LjFlD7VRRB9Nvg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wpHM7ZB_LexaOdeN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Mso_MAPc9tO9bH41g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wponaC_cOmqdE3aY4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b5jwmrDtNy8e9VQDJ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6lQJ-MO9gE5rUVcn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klQf4mTBAXfxQNY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kD0iJsbnKLsPi6w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kDMfFPzuZShNeYT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8f9AWn-KSjTPPCsz6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Usif27gRYmobLyk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vjxpP6nI_bsO9dVw0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yufwXY3N72MVlPkV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MsrITKC54jyg4NEhr-.0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yuWQLkLFl-ogn8iv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yv1Wc7vXzD15N1Eu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ylqyvXSyTSepdRbI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OKFp5dwvQNgwUDhU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fCUurzzTQCQ5vuo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Lim6bxQ95YZQtOCu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Lj1lMMxBArrk1evK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VQ--4q5BOz3gLHyu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OPEkUWbt7DadtE29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OXzwzk5dH7dsCgml7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VYCoLwmGKO0Ji-k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OKQdQZ1n8jye6tEP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QXMkUQE-YKzO_x7mq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QWvN1BpqT4ZAoUm3Z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QDQyTeRu8MPgK88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QX87CYri5lF1XNuV3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wmVSH77G1CPMgTWv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hUHGaxWaBqmySEjH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6qEzbgdewe0lKvFb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6oHs4oEegQLQCOTh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6tmbzEnceYhJTTIj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MsykKGBtlhRoPyZGn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1Vcs8R350R-inrEJ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MW2qFVuR3fePYK1k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N2hNrbTU1S1v7n750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2018-12-10T05:55:50.427Z</dcterms:created>
  <dcterms:modified xsi:type="dcterms:W3CDTF">2018-12-10T05:55:50.427Z</dcterms:modified>
</cp:coreProperties>
</file>